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8" r:id="rId9"/>
    <p:sldId id="269" r:id="rId10"/>
    <p:sldId id="265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DC5432-2E6F-431D-8BC2-EB89CD3B0A83}" v="8" dt="2024-01-04T17:37:14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uirre, Gretchen" userId="2d33d90f-fc37-47ca-801a-1b42f82757fb" providerId="ADAL" clId="{F6DC5432-2E6F-431D-8BC2-EB89CD3B0A83}"/>
    <pc:docChg chg="undo custSel addSld delSld modSld sldOrd">
      <pc:chgData name="Aguirre, Gretchen" userId="2d33d90f-fc37-47ca-801a-1b42f82757fb" providerId="ADAL" clId="{F6DC5432-2E6F-431D-8BC2-EB89CD3B0A83}" dt="2024-01-08T23:46:21.227" v="1786" actId="2696"/>
      <pc:docMkLst>
        <pc:docMk/>
      </pc:docMkLst>
      <pc:sldChg chg="del">
        <pc:chgData name="Aguirre, Gretchen" userId="2d33d90f-fc37-47ca-801a-1b42f82757fb" providerId="ADAL" clId="{F6DC5432-2E6F-431D-8BC2-EB89CD3B0A83}" dt="2023-12-29T00:06:05.356" v="34" actId="2696"/>
        <pc:sldMkLst>
          <pc:docMk/>
          <pc:sldMk cId="871986775" sldId="257"/>
        </pc:sldMkLst>
      </pc:sldChg>
      <pc:sldChg chg="modSp mod">
        <pc:chgData name="Aguirre, Gretchen" userId="2d33d90f-fc37-47ca-801a-1b42f82757fb" providerId="ADAL" clId="{F6DC5432-2E6F-431D-8BC2-EB89CD3B0A83}" dt="2023-12-29T00:05:46.200" v="33" actId="20577"/>
        <pc:sldMkLst>
          <pc:docMk/>
          <pc:sldMk cId="3516087504" sldId="258"/>
        </pc:sldMkLst>
        <pc:spChg chg="mod">
          <ac:chgData name="Aguirre, Gretchen" userId="2d33d90f-fc37-47ca-801a-1b42f82757fb" providerId="ADAL" clId="{F6DC5432-2E6F-431D-8BC2-EB89CD3B0A83}" dt="2023-12-29T00:05:46.200" v="33" actId="20577"/>
          <ac:spMkLst>
            <pc:docMk/>
            <pc:sldMk cId="3516087504" sldId="258"/>
            <ac:spMk id="2" creationId="{A856E324-3DD2-45D7-A994-4827137D22EA}"/>
          </ac:spMkLst>
        </pc:spChg>
        <pc:spChg chg="mod">
          <ac:chgData name="Aguirre, Gretchen" userId="2d33d90f-fc37-47ca-801a-1b42f82757fb" providerId="ADAL" clId="{F6DC5432-2E6F-431D-8BC2-EB89CD3B0A83}" dt="2023-12-29T00:05:32.960" v="19" actId="14100"/>
          <ac:spMkLst>
            <pc:docMk/>
            <pc:sldMk cId="3516087504" sldId="258"/>
            <ac:spMk id="7" creationId="{A88C1484-1C9A-ADB2-9B56-90E3C92A69BA}"/>
          </ac:spMkLst>
        </pc:spChg>
      </pc:sldChg>
      <pc:sldChg chg="modSp new mod">
        <pc:chgData name="Aguirre, Gretchen" userId="2d33d90f-fc37-47ca-801a-1b42f82757fb" providerId="ADAL" clId="{F6DC5432-2E6F-431D-8BC2-EB89CD3B0A83}" dt="2023-12-29T00:10:11.249" v="291" actId="20577"/>
        <pc:sldMkLst>
          <pc:docMk/>
          <pc:sldMk cId="3231883639" sldId="259"/>
        </pc:sldMkLst>
        <pc:spChg chg="mod">
          <ac:chgData name="Aguirre, Gretchen" userId="2d33d90f-fc37-47ca-801a-1b42f82757fb" providerId="ADAL" clId="{F6DC5432-2E6F-431D-8BC2-EB89CD3B0A83}" dt="2023-12-29T00:07:29.580" v="79" actId="20577"/>
          <ac:spMkLst>
            <pc:docMk/>
            <pc:sldMk cId="3231883639" sldId="259"/>
            <ac:spMk id="2" creationId="{79B6A168-AF60-E056-9252-9942A6FBD9AE}"/>
          </ac:spMkLst>
        </pc:spChg>
        <pc:spChg chg="mod">
          <ac:chgData name="Aguirre, Gretchen" userId="2d33d90f-fc37-47ca-801a-1b42f82757fb" providerId="ADAL" clId="{F6DC5432-2E6F-431D-8BC2-EB89CD3B0A83}" dt="2023-12-29T00:10:11.249" v="291" actId="20577"/>
          <ac:spMkLst>
            <pc:docMk/>
            <pc:sldMk cId="3231883639" sldId="259"/>
            <ac:spMk id="3" creationId="{BA5C573A-92EB-50C8-ECE9-98DE9D80F13C}"/>
          </ac:spMkLst>
        </pc:spChg>
      </pc:sldChg>
      <pc:sldChg chg="modSp new mod">
        <pc:chgData name="Aguirre, Gretchen" userId="2d33d90f-fc37-47ca-801a-1b42f82757fb" providerId="ADAL" clId="{F6DC5432-2E6F-431D-8BC2-EB89CD3B0A83}" dt="2023-12-30T06:17:03.650" v="544" actId="20577"/>
        <pc:sldMkLst>
          <pc:docMk/>
          <pc:sldMk cId="3512506850" sldId="260"/>
        </pc:sldMkLst>
        <pc:spChg chg="mod">
          <ac:chgData name="Aguirre, Gretchen" userId="2d33d90f-fc37-47ca-801a-1b42f82757fb" providerId="ADAL" clId="{F6DC5432-2E6F-431D-8BC2-EB89CD3B0A83}" dt="2023-12-29T00:10:49.544" v="324" actId="20577"/>
          <ac:spMkLst>
            <pc:docMk/>
            <pc:sldMk cId="3512506850" sldId="260"/>
            <ac:spMk id="2" creationId="{DE2E9069-0603-ACBB-6612-C129E36842E9}"/>
          </ac:spMkLst>
        </pc:spChg>
        <pc:spChg chg="mod">
          <ac:chgData name="Aguirre, Gretchen" userId="2d33d90f-fc37-47ca-801a-1b42f82757fb" providerId="ADAL" clId="{F6DC5432-2E6F-431D-8BC2-EB89CD3B0A83}" dt="2023-12-30T06:17:03.650" v="544" actId="20577"/>
          <ac:spMkLst>
            <pc:docMk/>
            <pc:sldMk cId="3512506850" sldId="260"/>
            <ac:spMk id="3" creationId="{6FFECD99-6F2B-13A7-E9EA-1E50FC57BA0F}"/>
          </ac:spMkLst>
        </pc:spChg>
      </pc:sldChg>
      <pc:sldChg chg="modSp new mod">
        <pc:chgData name="Aguirre, Gretchen" userId="2d33d90f-fc37-47ca-801a-1b42f82757fb" providerId="ADAL" clId="{F6DC5432-2E6F-431D-8BC2-EB89CD3B0A83}" dt="2024-01-04T17:20:02.394" v="1403" actId="20577"/>
        <pc:sldMkLst>
          <pc:docMk/>
          <pc:sldMk cId="618121985" sldId="261"/>
        </pc:sldMkLst>
        <pc:spChg chg="mod">
          <ac:chgData name="Aguirre, Gretchen" userId="2d33d90f-fc37-47ca-801a-1b42f82757fb" providerId="ADAL" clId="{F6DC5432-2E6F-431D-8BC2-EB89CD3B0A83}" dt="2023-12-29T00:13:48.022" v="419"/>
          <ac:spMkLst>
            <pc:docMk/>
            <pc:sldMk cId="618121985" sldId="261"/>
            <ac:spMk id="2" creationId="{5AD3D8BB-BCB0-A2AA-9301-1796EC9BEE33}"/>
          </ac:spMkLst>
        </pc:spChg>
        <pc:spChg chg="mod">
          <ac:chgData name="Aguirre, Gretchen" userId="2d33d90f-fc37-47ca-801a-1b42f82757fb" providerId="ADAL" clId="{F6DC5432-2E6F-431D-8BC2-EB89CD3B0A83}" dt="2024-01-04T17:20:02.394" v="1403" actId="20577"/>
          <ac:spMkLst>
            <pc:docMk/>
            <pc:sldMk cId="618121985" sldId="261"/>
            <ac:spMk id="3" creationId="{0145F4AB-7557-15BA-4B80-442EE286A60F}"/>
          </ac:spMkLst>
        </pc:spChg>
      </pc:sldChg>
      <pc:sldChg chg="addSp delSp modSp new mod modAnim">
        <pc:chgData name="Aguirre, Gretchen" userId="2d33d90f-fc37-47ca-801a-1b42f82757fb" providerId="ADAL" clId="{F6DC5432-2E6F-431D-8BC2-EB89CD3B0A83}" dt="2024-01-02T20:56:39.698" v="769"/>
        <pc:sldMkLst>
          <pc:docMk/>
          <pc:sldMk cId="4258143185" sldId="262"/>
        </pc:sldMkLst>
        <pc:spChg chg="mod">
          <ac:chgData name="Aguirre, Gretchen" userId="2d33d90f-fc37-47ca-801a-1b42f82757fb" providerId="ADAL" clId="{F6DC5432-2E6F-431D-8BC2-EB89CD3B0A83}" dt="2023-12-30T06:17:39.045" v="571" actId="20577"/>
          <ac:spMkLst>
            <pc:docMk/>
            <pc:sldMk cId="4258143185" sldId="262"/>
            <ac:spMk id="2" creationId="{54FBEE01-9BCA-29A4-4EB0-E3235D2AC220}"/>
          </ac:spMkLst>
        </pc:spChg>
        <pc:spChg chg="del">
          <ac:chgData name="Aguirre, Gretchen" userId="2d33d90f-fc37-47ca-801a-1b42f82757fb" providerId="ADAL" clId="{F6DC5432-2E6F-431D-8BC2-EB89CD3B0A83}" dt="2024-01-02T20:56:39.698" v="769"/>
          <ac:spMkLst>
            <pc:docMk/>
            <pc:sldMk cId="4258143185" sldId="262"/>
            <ac:spMk id="3" creationId="{B5D82482-7223-5514-4275-2CF32EF788D2}"/>
          </ac:spMkLst>
        </pc:spChg>
        <pc:picChg chg="add mod">
          <ac:chgData name="Aguirre, Gretchen" userId="2d33d90f-fc37-47ca-801a-1b42f82757fb" providerId="ADAL" clId="{F6DC5432-2E6F-431D-8BC2-EB89CD3B0A83}" dt="2024-01-02T20:56:39.698" v="769"/>
          <ac:picMkLst>
            <pc:docMk/>
            <pc:sldMk cId="4258143185" sldId="262"/>
            <ac:picMk id="4" creationId="{109CF084-1873-67E4-9FE0-AF70BAA30232}"/>
          </ac:picMkLst>
        </pc:picChg>
      </pc:sldChg>
      <pc:sldChg chg="modSp new del mod modShow">
        <pc:chgData name="Aguirre, Gretchen" userId="2d33d90f-fc37-47ca-801a-1b42f82757fb" providerId="ADAL" clId="{F6DC5432-2E6F-431D-8BC2-EB89CD3B0A83}" dt="2024-01-08T23:46:21.227" v="1786" actId="2696"/>
        <pc:sldMkLst>
          <pc:docMk/>
          <pc:sldMk cId="324996571" sldId="263"/>
        </pc:sldMkLst>
        <pc:spChg chg="mod">
          <ac:chgData name="Aguirre, Gretchen" userId="2d33d90f-fc37-47ca-801a-1b42f82757fb" providerId="ADAL" clId="{F6DC5432-2E6F-431D-8BC2-EB89CD3B0A83}" dt="2023-12-30T06:17:55.291" v="596" actId="20577"/>
          <ac:spMkLst>
            <pc:docMk/>
            <pc:sldMk cId="324996571" sldId="263"/>
            <ac:spMk id="2" creationId="{729D6D62-3767-FC9F-13BA-9F9F257A1826}"/>
          </ac:spMkLst>
        </pc:spChg>
        <pc:spChg chg="mod">
          <ac:chgData name="Aguirre, Gretchen" userId="2d33d90f-fc37-47ca-801a-1b42f82757fb" providerId="ADAL" clId="{F6DC5432-2E6F-431D-8BC2-EB89CD3B0A83}" dt="2023-12-30T06:19:48.296" v="631" actId="255"/>
          <ac:spMkLst>
            <pc:docMk/>
            <pc:sldMk cId="324996571" sldId="263"/>
            <ac:spMk id="3" creationId="{E83A3600-B4DB-919F-5D69-814A97C4DC52}"/>
          </ac:spMkLst>
        </pc:spChg>
      </pc:sldChg>
      <pc:sldChg chg="modSp new mod modNotes">
        <pc:chgData name="Aguirre, Gretchen" userId="2d33d90f-fc37-47ca-801a-1b42f82757fb" providerId="ADAL" clId="{F6DC5432-2E6F-431D-8BC2-EB89CD3B0A83}" dt="2024-01-02T18:06:17.557" v="768" actId="20577"/>
        <pc:sldMkLst>
          <pc:docMk/>
          <pc:sldMk cId="3374355679" sldId="264"/>
        </pc:sldMkLst>
        <pc:spChg chg="mod">
          <ac:chgData name="Aguirre, Gretchen" userId="2d33d90f-fc37-47ca-801a-1b42f82757fb" providerId="ADAL" clId="{F6DC5432-2E6F-431D-8BC2-EB89CD3B0A83}" dt="2023-12-30T06:44:50.713" v="658" actId="20577"/>
          <ac:spMkLst>
            <pc:docMk/>
            <pc:sldMk cId="3374355679" sldId="264"/>
            <ac:spMk id="2" creationId="{520AD612-9A79-3677-BAAC-AC0C378B9A77}"/>
          </ac:spMkLst>
        </pc:spChg>
        <pc:spChg chg="mod">
          <ac:chgData name="Aguirre, Gretchen" userId="2d33d90f-fc37-47ca-801a-1b42f82757fb" providerId="ADAL" clId="{F6DC5432-2E6F-431D-8BC2-EB89CD3B0A83}" dt="2024-01-02T18:06:17.557" v="768" actId="20577"/>
          <ac:spMkLst>
            <pc:docMk/>
            <pc:sldMk cId="3374355679" sldId="264"/>
            <ac:spMk id="3" creationId="{2B0E50CE-8204-5895-FC47-191B70544555}"/>
          </ac:spMkLst>
        </pc:spChg>
      </pc:sldChg>
      <pc:sldChg chg="addSp delSp modSp new mod ord">
        <pc:chgData name="Aguirre, Gretchen" userId="2d33d90f-fc37-47ca-801a-1b42f82757fb" providerId="ADAL" clId="{F6DC5432-2E6F-431D-8BC2-EB89CD3B0A83}" dt="2024-01-04T17:20:50.582" v="1405"/>
        <pc:sldMkLst>
          <pc:docMk/>
          <pc:sldMk cId="1088088565" sldId="265"/>
        </pc:sldMkLst>
        <pc:spChg chg="mod">
          <ac:chgData name="Aguirre, Gretchen" userId="2d33d90f-fc37-47ca-801a-1b42f82757fb" providerId="ADAL" clId="{F6DC5432-2E6F-431D-8BC2-EB89CD3B0A83}" dt="2024-01-02T21:02:30.037" v="780" actId="20577"/>
          <ac:spMkLst>
            <pc:docMk/>
            <pc:sldMk cId="1088088565" sldId="265"/>
            <ac:spMk id="2" creationId="{5DD1E000-C859-CF59-9107-477A8B899621}"/>
          </ac:spMkLst>
        </pc:spChg>
        <pc:spChg chg="del">
          <ac:chgData name="Aguirre, Gretchen" userId="2d33d90f-fc37-47ca-801a-1b42f82757fb" providerId="ADAL" clId="{F6DC5432-2E6F-431D-8BC2-EB89CD3B0A83}" dt="2024-01-03T21:12:50.083" v="1045"/>
          <ac:spMkLst>
            <pc:docMk/>
            <pc:sldMk cId="1088088565" sldId="265"/>
            <ac:spMk id="3" creationId="{0A424EA4-CA07-4B52-F859-AEA47A59DD8D}"/>
          </ac:spMkLst>
        </pc:spChg>
        <pc:picChg chg="add mod">
          <ac:chgData name="Aguirre, Gretchen" userId="2d33d90f-fc37-47ca-801a-1b42f82757fb" providerId="ADAL" clId="{F6DC5432-2E6F-431D-8BC2-EB89CD3B0A83}" dt="2024-01-03T21:14:15.010" v="1047" actId="1076"/>
          <ac:picMkLst>
            <pc:docMk/>
            <pc:sldMk cId="1088088565" sldId="265"/>
            <ac:picMk id="5" creationId="{867CD4EA-DEDA-CD7A-1DE6-822688424A11}"/>
          </ac:picMkLst>
        </pc:picChg>
      </pc:sldChg>
      <pc:sldChg chg="modSp new del mod">
        <pc:chgData name="Aguirre, Gretchen" userId="2d33d90f-fc37-47ca-801a-1b42f82757fb" providerId="ADAL" clId="{F6DC5432-2E6F-431D-8BC2-EB89CD3B0A83}" dt="2024-01-04T18:42:44.837" v="1784" actId="2696"/>
        <pc:sldMkLst>
          <pc:docMk/>
          <pc:sldMk cId="4073357310" sldId="266"/>
        </pc:sldMkLst>
        <pc:spChg chg="mod">
          <ac:chgData name="Aguirre, Gretchen" userId="2d33d90f-fc37-47ca-801a-1b42f82757fb" providerId="ADAL" clId="{F6DC5432-2E6F-431D-8BC2-EB89CD3B0A83}" dt="2024-01-03T19:47:31.736" v="808" actId="20577"/>
          <ac:spMkLst>
            <pc:docMk/>
            <pc:sldMk cId="4073357310" sldId="266"/>
            <ac:spMk id="2" creationId="{213CCE6F-C5BC-C49F-5B05-8A76E03794CF}"/>
          </ac:spMkLst>
        </pc:spChg>
        <pc:spChg chg="mod">
          <ac:chgData name="Aguirre, Gretchen" userId="2d33d90f-fc37-47ca-801a-1b42f82757fb" providerId="ADAL" clId="{F6DC5432-2E6F-431D-8BC2-EB89CD3B0A83}" dt="2024-01-04T17:14:09.254" v="1216" actId="20577"/>
          <ac:spMkLst>
            <pc:docMk/>
            <pc:sldMk cId="4073357310" sldId="266"/>
            <ac:spMk id="3" creationId="{F7BCAE1F-9FB1-0FCE-ACB0-067F2E0A606B}"/>
          </ac:spMkLst>
        </pc:spChg>
      </pc:sldChg>
      <pc:sldChg chg="new del">
        <pc:chgData name="Aguirre, Gretchen" userId="2d33d90f-fc37-47ca-801a-1b42f82757fb" providerId="ADAL" clId="{F6DC5432-2E6F-431D-8BC2-EB89CD3B0A83}" dt="2024-01-04T00:32:39.611" v="1048" actId="2696"/>
        <pc:sldMkLst>
          <pc:docMk/>
          <pc:sldMk cId="1019639774" sldId="267"/>
        </pc:sldMkLst>
      </pc:sldChg>
      <pc:sldChg chg="modSp new mod">
        <pc:chgData name="Aguirre, Gretchen" userId="2d33d90f-fc37-47ca-801a-1b42f82757fb" providerId="ADAL" clId="{F6DC5432-2E6F-431D-8BC2-EB89CD3B0A83}" dt="2024-01-04T17:03:53.199" v="1140" actId="20577"/>
        <pc:sldMkLst>
          <pc:docMk/>
          <pc:sldMk cId="2342146156" sldId="268"/>
        </pc:sldMkLst>
        <pc:spChg chg="mod">
          <ac:chgData name="Aguirre, Gretchen" userId="2d33d90f-fc37-47ca-801a-1b42f82757fb" providerId="ADAL" clId="{F6DC5432-2E6F-431D-8BC2-EB89CD3B0A83}" dt="2024-01-03T19:52:15.447" v="879" actId="20577"/>
          <ac:spMkLst>
            <pc:docMk/>
            <pc:sldMk cId="2342146156" sldId="268"/>
            <ac:spMk id="2" creationId="{2EAA0765-ECB9-DA7F-10E0-7587FF529E43}"/>
          </ac:spMkLst>
        </pc:spChg>
        <pc:spChg chg="mod">
          <ac:chgData name="Aguirre, Gretchen" userId="2d33d90f-fc37-47ca-801a-1b42f82757fb" providerId="ADAL" clId="{F6DC5432-2E6F-431D-8BC2-EB89CD3B0A83}" dt="2024-01-04T17:03:53.199" v="1140" actId="20577"/>
          <ac:spMkLst>
            <pc:docMk/>
            <pc:sldMk cId="2342146156" sldId="268"/>
            <ac:spMk id="3" creationId="{46173084-A245-4993-997E-CBE97F317024}"/>
          </ac:spMkLst>
        </pc:spChg>
      </pc:sldChg>
      <pc:sldChg chg="modSp new mod">
        <pc:chgData name="Aguirre, Gretchen" userId="2d33d90f-fc37-47ca-801a-1b42f82757fb" providerId="ADAL" clId="{F6DC5432-2E6F-431D-8BC2-EB89CD3B0A83}" dt="2024-01-04T17:24:18.891" v="1609" actId="5793"/>
        <pc:sldMkLst>
          <pc:docMk/>
          <pc:sldMk cId="3649555611" sldId="269"/>
        </pc:sldMkLst>
        <pc:spChg chg="mod">
          <ac:chgData name="Aguirre, Gretchen" userId="2d33d90f-fc37-47ca-801a-1b42f82757fb" providerId="ADAL" clId="{F6DC5432-2E6F-431D-8BC2-EB89CD3B0A83}" dt="2024-01-04T17:17:23.355" v="1332" actId="20577"/>
          <ac:spMkLst>
            <pc:docMk/>
            <pc:sldMk cId="3649555611" sldId="269"/>
            <ac:spMk id="2" creationId="{A4AB01C3-7579-162A-E0CA-5F1F1DFAF5BF}"/>
          </ac:spMkLst>
        </pc:spChg>
        <pc:spChg chg="mod">
          <ac:chgData name="Aguirre, Gretchen" userId="2d33d90f-fc37-47ca-801a-1b42f82757fb" providerId="ADAL" clId="{F6DC5432-2E6F-431D-8BC2-EB89CD3B0A83}" dt="2024-01-04T17:24:18.891" v="1609" actId="5793"/>
          <ac:spMkLst>
            <pc:docMk/>
            <pc:sldMk cId="3649555611" sldId="269"/>
            <ac:spMk id="3" creationId="{56CD7EFC-E4C3-85DF-E2FA-5F29D89E570E}"/>
          </ac:spMkLst>
        </pc:spChg>
      </pc:sldChg>
      <pc:sldChg chg="addSp modSp new del mod">
        <pc:chgData name="Aguirre, Gretchen" userId="2d33d90f-fc37-47ca-801a-1b42f82757fb" providerId="ADAL" clId="{F6DC5432-2E6F-431D-8BC2-EB89CD3B0A83}" dt="2024-01-04T17:35:30.911" v="1623" actId="2696"/>
        <pc:sldMkLst>
          <pc:docMk/>
          <pc:sldMk cId="581996804" sldId="270"/>
        </pc:sldMkLst>
        <pc:spChg chg="mod">
          <ac:chgData name="Aguirre, Gretchen" userId="2d33d90f-fc37-47ca-801a-1b42f82757fb" providerId="ADAL" clId="{F6DC5432-2E6F-431D-8BC2-EB89CD3B0A83}" dt="2024-01-04T17:27:01.874" v="1621" actId="20577"/>
          <ac:spMkLst>
            <pc:docMk/>
            <pc:sldMk cId="581996804" sldId="270"/>
            <ac:spMk id="2" creationId="{27818148-47E2-09A3-9B42-FC74090C8738}"/>
          </ac:spMkLst>
        </pc:spChg>
        <pc:graphicFrameChg chg="add">
          <ac:chgData name="Aguirre, Gretchen" userId="2d33d90f-fc37-47ca-801a-1b42f82757fb" providerId="ADAL" clId="{F6DC5432-2E6F-431D-8BC2-EB89CD3B0A83}" dt="2024-01-04T17:27:27.826" v="1622"/>
          <ac:graphicFrameMkLst>
            <pc:docMk/>
            <pc:sldMk cId="581996804" sldId="270"/>
            <ac:graphicFrameMk id="4" creationId="{926FD93A-1000-CA48-EEB9-980060B88062}"/>
          </ac:graphicFrameMkLst>
        </pc:graphicFrameChg>
      </pc:sldChg>
      <pc:sldChg chg="modSp new del mod">
        <pc:chgData name="Aguirre, Gretchen" userId="2d33d90f-fc37-47ca-801a-1b42f82757fb" providerId="ADAL" clId="{F6DC5432-2E6F-431D-8BC2-EB89CD3B0A83}" dt="2024-01-04T17:37:32.364" v="1674" actId="2696"/>
        <pc:sldMkLst>
          <pc:docMk/>
          <pc:sldMk cId="626261718" sldId="270"/>
        </pc:sldMkLst>
        <pc:spChg chg="mod">
          <ac:chgData name="Aguirre, Gretchen" userId="2d33d90f-fc37-47ca-801a-1b42f82757fb" providerId="ADAL" clId="{F6DC5432-2E6F-431D-8BC2-EB89CD3B0A83}" dt="2024-01-04T17:35:54.649" v="1669" actId="20577"/>
          <ac:spMkLst>
            <pc:docMk/>
            <pc:sldMk cId="626261718" sldId="270"/>
            <ac:spMk id="2" creationId="{CC7D9876-2CC0-702E-E0F3-E9FC2D2DECBA}"/>
          </ac:spMkLst>
        </pc:spChg>
      </pc:sldChg>
      <pc:sldChg chg="addSp delSp modSp new del mod">
        <pc:chgData name="Aguirre, Gretchen" userId="2d33d90f-fc37-47ca-801a-1b42f82757fb" providerId="ADAL" clId="{F6DC5432-2E6F-431D-8BC2-EB89CD3B0A83}" dt="2024-01-04T17:26:54.362" v="1616" actId="47"/>
        <pc:sldMkLst>
          <pc:docMk/>
          <pc:sldMk cId="1896243510" sldId="270"/>
        </pc:sldMkLst>
        <pc:spChg chg="mod">
          <ac:chgData name="Aguirre, Gretchen" userId="2d33d90f-fc37-47ca-801a-1b42f82757fb" providerId="ADAL" clId="{F6DC5432-2E6F-431D-8BC2-EB89CD3B0A83}" dt="2024-01-04T17:25:50.869" v="1614" actId="20577"/>
          <ac:spMkLst>
            <pc:docMk/>
            <pc:sldMk cId="1896243510" sldId="270"/>
            <ac:spMk id="2" creationId="{BD6114BA-F0C1-568E-7B36-73BD3F2525A3}"/>
          </ac:spMkLst>
        </pc:spChg>
        <pc:spChg chg="del">
          <ac:chgData name="Aguirre, Gretchen" userId="2d33d90f-fc37-47ca-801a-1b42f82757fb" providerId="ADAL" clId="{F6DC5432-2E6F-431D-8BC2-EB89CD3B0A83}" dt="2024-01-04T17:26:25.505" v="1615"/>
          <ac:spMkLst>
            <pc:docMk/>
            <pc:sldMk cId="1896243510" sldId="270"/>
            <ac:spMk id="3" creationId="{610663E8-91EB-1A63-1696-EFF60F480A43}"/>
          </ac:spMkLst>
        </pc:spChg>
        <pc:graphicFrameChg chg="add">
          <ac:chgData name="Aguirre, Gretchen" userId="2d33d90f-fc37-47ca-801a-1b42f82757fb" providerId="ADAL" clId="{F6DC5432-2E6F-431D-8BC2-EB89CD3B0A83}" dt="2024-01-04T17:26:25.505" v="1615"/>
          <ac:graphicFrameMkLst>
            <pc:docMk/>
            <pc:sldMk cId="1896243510" sldId="270"/>
            <ac:graphicFrameMk id="4" creationId="{B28AED8E-AEBD-04E2-DC28-1A7AED49B8BE}"/>
          </ac:graphicFrameMkLst>
        </pc:graphicFrameChg>
      </pc:sldChg>
      <pc:sldChg chg="new del">
        <pc:chgData name="Aguirre, Gretchen" userId="2d33d90f-fc37-47ca-801a-1b42f82757fb" providerId="ADAL" clId="{F6DC5432-2E6F-431D-8BC2-EB89CD3B0A83}" dt="2024-01-04T17:35:35.146" v="1625" actId="680"/>
        <pc:sldMkLst>
          <pc:docMk/>
          <pc:sldMk cId="1983330759" sldId="270"/>
        </pc:sldMkLst>
      </pc:sldChg>
      <pc:sldChg chg="modSp new mod">
        <pc:chgData name="Aguirre, Gretchen" userId="2d33d90f-fc37-47ca-801a-1b42f82757fb" providerId="ADAL" clId="{F6DC5432-2E6F-431D-8BC2-EB89CD3B0A83}" dt="2024-01-08T23:45:56.046" v="1785" actId="20577"/>
        <pc:sldMkLst>
          <pc:docMk/>
          <pc:sldMk cId="2062269541" sldId="270"/>
        </pc:sldMkLst>
        <pc:spChg chg="mod">
          <ac:chgData name="Aguirre, Gretchen" userId="2d33d90f-fc37-47ca-801a-1b42f82757fb" providerId="ADAL" clId="{F6DC5432-2E6F-431D-8BC2-EB89CD3B0A83}" dt="2024-01-04T17:37:57.813" v="1700" actId="20577"/>
          <ac:spMkLst>
            <pc:docMk/>
            <pc:sldMk cId="2062269541" sldId="270"/>
            <ac:spMk id="2" creationId="{685241F6-EB56-929C-3CC6-A20E1CC1B4F7}"/>
          </ac:spMkLst>
        </pc:spChg>
        <pc:spChg chg="mod">
          <ac:chgData name="Aguirre, Gretchen" userId="2d33d90f-fc37-47ca-801a-1b42f82757fb" providerId="ADAL" clId="{F6DC5432-2E6F-431D-8BC2-EB89CD3B0A83}" dt="2024-01-08T23:45:56.046" v="1785" actId="20577"/>
          <ac:spMkLst>
            <pc:docMk/>
            <pc:sldMk cId="2062269541" sldId="270"/>
            <ac:spMk id="3" creationId="{DF06CCE8-A55D-1ADF-376C-9862F502644C}"/>
          </ac:spMkLst>
        </pc:spChg>
      </pc:sldChg>
      <pc:sldChg chg="add del">
        <pc:chgData name="Aguirre, Gretchen" userId="2d33d90f-fc37-47ca-801a-1b42f82757fb" providerId="ADAL" clId="{F6DC5432-2E6F-431D-8BC2-EB89CD3B0A83}" dt="2024-01-04T17:36:49.288" v="1671"/>
        <pc:sldMkLst>
          <pc:docMk/>
          <pc:sldMk cId="2033321935" sldId="271"/>
        </pc:sldMkLst>
      </pc:sldChg>
      <pc:sldChg chg="add del">
        <pc:chgData name="Aguirre, Gretchen" userId="2d33d90f-fc37-47ca-801a-1b42f82757fb" providerId="ADAL" clId="{F6DC5432-2E6F-431D-8BC2-EB89CD3B0A83}" dt="2024-01-04T17:37:22.783" v="1673" actId="47"/>
        <pc:sldMkLst>
          <pc:docMk/>
          <pc:sldMk cId="3748194772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9C915-036C-477C-95CC-9FA878671F9A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8506F-13AD-4AE6-B3B7-706DCBAB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1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ce1.com/police-products/software/data-information-sharing-software/articles/how-police-can-benefit-from-open-data-yfmDDa3mAUIJ6mb4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How police can benefit from open data | PoliceOne.com (police1.com)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78506F-13AD-4AE6-B3B7-706DCBAB78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06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7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3255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61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0065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10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86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3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0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1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5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4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1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2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0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3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985C0-7505-495D-9197-0738706AF4B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21CDB5-F948-4B47-8C80-8F7AE03A5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Q7JZ18aOZ4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88F93-B67B-AEBA-72DA-64CE6844B8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4800"/>
              <a:t>Public Facing Crime Dashboard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1B047-179A-8125-0172-4BDA2C8E71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Internal Department Training </a:t>
            </a:r>
          </a:p>
        </p:txBody>
      </p:sp>
    </p:spTree>
    <p:extLst>
      <p:ext uri="{BB962C8B-B14F-4D97-AF65-F5344CB8AC3E}">
        <p14:creationId xmlns:p14="http://schemas.microsoft.com/office/powerpoint/2010/main" val="105898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1E000-C859-CF59-9107-477A8B89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QR Code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867CD4EA-DEDA-CD7A-1DE6-822688424A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260" y="167290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1088088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41F6-EB56-929C-3CC6-A20E1CC1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6CCE8-A55D-1ADF-376C-9862F5026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01229"/>
            <a:ext cx="8596668" cy="3880773"/>
          </a:xfrm>
        </p:spPr>
        <p:txBody>
          <a:bodyPr/>
          <a:lstStyle/>
          <a:p>
            <a:r>
              <a:rPr lang="en-US" dirty="0"/>
              <a:t>Survey link</a:t>
            </a:r>
          </a:p>
        </p:txBody>
      </p:sp>
    </p:spTree>
    <p:extLst>
      <p:ext uri="{BB962C8B-B14F-4D97-AF65-F5344CB8AC3E}">
        <p14:creationId xmlns:p14="http://schemas.microsoft.com/office/powerpoint/2010/main" val="206226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6E324-3DD2-45D7-A994-4827137D2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Dashboard Objectives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88C1484-1C9A-ADB2-9B56-90E3C92A6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7806"/>
            <a:ext cx="8596668" cy="4003556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Build trusting relationships between the Tacoma Police Department and the community by enhancing the use of data and modern data tools.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Objectives:</a:t>
            </a:r>
          </a:p>
          <a:p>
            <a:r>
              <a:rPr lang="en-US"/>
              <a:t>Increase transparency and accessibility</a:t>
            </a:r>
          </a:p>
          <a:p>
            <a:r>
              <a:rPr lang="en-US"/>
              <a:t>Engage the community</a:t>
            </a:r>
          </a:p>
          <a:p>
            <a:r>
              <a:rPr lang="en-US"/>
              <a:t>Enhance community safety</a:t>
            </a:r>
          </a:p>
          <a:p>
            <a:r>
              <a:rPr lang="en-US"/>
              <a:t>Provide detailed data </a:t>
            </a:r>
          </a:p>
        </p:txBody>
      </p:sp>
    </p:spTree>
    <p:extLst>
      <p:ext uri="{BB962C8B-B14F-4D97-AF65-F5344CB8AC3E}">
        <p14:creationId xmlns:p14="http://schemas.microsoft.com/office/powerpoint/2010/main" val="351608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6A168-AF60-E056-9252-9942A6FBD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21</a:t>
            </a:r>
            <a:r>
              <a:rPr lang="en-US" baseline="30000"/>
              <a:t>st</a:t>
            </a:r>
            <a:r>
              <a:rPr lang="en-US"/>
              <a:t> Century Policing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C573A-92EB-50C8-ECE9-98DE9D80F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a 2021 Police Executive Research Forum (PERF) Survey, 50% of law enforcement agencies said they had a public-facing data dashboard. </a:t>
            </a:r>
          </a:p>
          <a:p>
            <a:r>
              <a:rPr lang="en-US">
                <a:ea typeface="ＭＳ Ｐゴシック"/>
              </a:rPr>
              <a:t>The crime dashboard brings us in alignment other LE agencies nationwide.</a:t>
            </a:r>
            <a:endParaRPr lang="en-US" sz="1800" i="0" u="none" strike="noStrike" baseline="0">
              <a:ea typeface="ＭＳ Ｐゴシック"/>
            </a:endParaRPr>
          </a:p>
          <a:p>
            <a:r>
              <a:rPr lang="en-US" sz="1800" i="0" u="none" strike="noStrike" baseline="0">
                <a:ea typeface="ＭＳ Ｐゴシック"/>
              </a:rPr>
              <a:t>This effort represents an initial step in the creation of a Modern Analytics Program within TPD.</a:t>
            </a:r>
            <a:endParaRPr lang="en-US" sz="1800">
              <a:cs typeface="Calibri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8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E9069-0603-ACBB-6612-C129E3684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Crime Dashboard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ECD99-6F2B-13A7-E9EA-1E50FC57B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1800">
                <a:cs typeface="Calibri" pitchFamily="34" charset="0"/>
              </a:rPr>
              <a:t>Data should not be compared to any reporting standard: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>
                <a:cs typeface="Calibri" pitchFamily="34" charset="0"/>
              </a:rPr>
              <a:t>NIBRS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>
                <a:cs typeface="Calibri" pitchFamily="34" charset="0"/>
              </a:rPr>
              <a:t>UCR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1800">
                <a:cs typeface="Calibri" pitchFamily="34" charset="0"/>
              </a:rPr>
              <a:t>The following were removed for privacy protection: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>
                <a:cs typeface="Calibri" pitchFamily="34" charset="0"/>
              </a:rPr>
              <a:t>Domestic Violence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>
                <a:cs typeface="Calibri" pitchFamily="34" charset="0"/>
              </a:rPr>
              <a:t>Sexual Offenses and abuse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>
                <a:cs typeface="Calibri" pitchFamily="34" charset="0"/>
              </a:rPr>
              <a:t>Addresses and coordinates (geo-masked)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0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3D8BB-BCB0-A2AA-9301-1796EC9BE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Crime Dashboard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5F4AB-7557-15BA-4B80-442EE286A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1800">
                <a:cs typeface="Calibri" pitchFamily="34" charset="0"/>
              </a:rPr>
              <a:t>Two data sets available for review: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1800">
                <a:cs typeface="Calibri" pitchFamily="34" charset="0"/>
              </a:rPr>
              <a:t>Computer Aided Dispatch (CAD</a:t>
            </a:r>
            <a:r>
              <a:rPr lang="en-US">
                <a:cs typeface="Calibri" pitchFamily="34" charset="0"/>
              </a:rPr>
              <a:t>)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>
                <a:cs typeface="Calibri" pitchFamily="34" charset="0"/>
              </a:rPr>
              <a:t>Offense summary, offense detail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>
                <a:cs typeface="Calibri" pitchFamily="34" charset="0"/>
              </a:rPr>
              <a:t>Offense data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>
                <a:cs typeface="Calibri" pitchFamily="34" charset="0"/>
              </a:rPr>
              <a:t>Call summary, call detail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>
              <a:cs typeface="Calibri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2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BEE01-9BCA-29A4-4EB0-E3235D2AC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Dashboard Video Overview</a:t>
            </a:r>
          </a:p>
        </p:txBody>
      </p:sp>
      <p:pic>
        <p:nvPicPr>
          <p:cNvPr id="4" name="Online Media 3" title="Tacoma Police Crime Dashboard: A 101 Lesson Video">
            <a:hlinkClick r:id="" action="ppaction://media"/>
            <a:extLst>
              <a:ext uri="{FF2B5EF4-FFF2-40B4-BE49-F238E27FC236}">
                <a16:creationId xmlns:a16="http://schemas.microsoft.com/office/drawing/2014/main" id="{109CF084-1873-67E4-9FE0-AF70BAA3023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41463" y="2160588"/>
            <a:ext cx="686911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4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D612-9A79-3677-BAAC-AC0C378B9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Dashboard Talking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E50CE-8204-5895-FC47-191B7054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>
                <a:solidFill>
                  <a:srgbClr val="373A36"/>
                </a:solidFill>
                <a:effectLst/>
                <a:latin typeface="Roboto" panose="02000000000000000000" pitchFamily="2" charset="0"/>
              </a:rPr>
              <a:t>Fact-based (data) not perception</a:t>
            </a:r>
          </a:p>
          <a:p>
            <a:r>
              <a:rPr lang="en-US">
                <a:solidFill>
                  <a:srgbClr val="373A36"/>
                </a:solidFill>
                <a:latin typeface="Roboto" panose="02000000000000000000" pitchFamily="2" charset="0"/>
              </a:rPr>
              <a:t>I</a:t>
            </a:r>
            <a:r>
              <a:rPr lang="en-US" b="0" i="0">
                <a:solidFill>
                  <a:srgbClr val="373A36"/>
                </a:solidFill>
                <a:effectLst/>
                <a:latin typeface="Roboto" panose="02000000000000000000" pitchFamily="2" charset="0"/>
              </a:rPr>
              <a:t>dentify actual crime problems within their neighborhood </a:t>
            </a:r>
          </a:p>
          <a:p>
            <a:r>
              <a:rPr lang="en-US" b="0" i="0">
                <a:solidFill>
                  <a:srgbClr val="373A36"/>
                </a:solidFill>
                <a:effectLst/>
                <a:latin typeface="Roboto" panose="02000000000000000000" pitchFamily="2" charset="0"/>
              </a:rPr>
              <a:t>Demonstrate how officers are responding to those problems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5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0765-ECB9-DA7F-10E0-7587FF529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 Titles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73084-A245-4993-997E-CBE97F317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Hate bias criteria</a:t>
            </a:r>
          </a:p>
          <a:p>
            <a:pPr lvl="1"/>
            <a:r>
              <a:rPr lang="en-US"/>
              <a:t>Victim perception or physical evidence</a:t>
            </a:r>
          </a:p>
          <a:p>
            <a:r>
              <a:rPr lang="en-US"/>
              <a:t>Gang related criteria</a:t>
            </a:r>
          </a:p>
          <a:p>
            <a:pPr lvl="1"/>
            <a:r>
              <a:rPr lang="en-US"/>
              <a:t>Officer training and experience (</a:t>
            </a:r>
            <a:r>
              <a:rPr lang="en-US" err="1"/>
              <a:t>ie</a:t>
            </a:r>
            <a:r>
              <a:rPr lang="en-US"/>
              <a:t>. tattoos, disclosure, colors)</a:t>
            </a:r>
          </a:p>
          <a:p>
            <a:r>
              <a:rPr lang="en-US"/>
              <a:t>Mental health/homeless</a:t>
            </a:r>
          </a:p>
          <a:p>
            <a:pPr lvl="1"/>
            <a:r>
              <a:rPr lang="en-US"/>
              <a:t>Officer training and experience (</a:t>
            </a:r>
            <a:r>
              <a:rPr lang="en-US" err="1"/>
              <a:t>ie</a:t>
            </a:r>
            <a:r>
              <a:rPr lang="en-US"/>
              <a:t>. No address, behavior)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4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B01C3-7579-162A-E0CA-5F1F1DFA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This 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D7EFC-E4C3-85DF-E2FA-5F29D89E5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Call priorities defined (hover for details)</a:t>
            </a:r>
          </a:p>
          <a:p>
            <a:r>
              <a:rPr lang="en-US"/>
              <a:t>Location data based on 100 blk</a:t>
            </a:r>
          </a:p>
          <a:p>
            <a:r>
              <a:rPr lang="en-US"/>
              <a:t>Data updated daily at 0800 hours</a:t>
            </a:r>
          </a:p>
          <a:p>
            <a:r>
              <a:rPr lang="en-US"/>
              <a:t>Filters set on summary page will carry to details page</a:t>
            </a:r>
          </a:p>
          <a:p>
            <a:r>
              <a:rPr lang="en-US"/>
              <a:t>Reset button on lower right of screen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56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300</Words>
  <Application>Microsoft Office PowerPoint</Application>
  <PresentationFormat>Widescreen</PresentationFormat>
  <Paragraphs>51</Paragraphs>
  <Slides>11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Roboto</vt:lpstr>
      <vt:lpstr>Trebuchet MS</vt:lpstr>
      <vt:lpstr>Wingdings 3</vt:lpstr>
      <vt:lpstr>Facet</vt:lpstr>
      <vt:lpstr>Public Facing Crime Dashboard</vt:lpstr>
      <vt:lpstr>Dashboard Objectives</vt:lpstr>
      <vt:lpstr>21st Century Policing </vt:lpstr>
      <vt:lpstr>Crime Dashboard Data</vt:lpstr>
      <vt:lpstr>Crime Dashboard Data</vt:lpstr>
      <vt:lpstr>Dashboard Video Overview</vt:lpstr>
      <vt:lpstr>Dashboard Talking Points</vt:lpstr>
      <vt:lpstr>Tab Titles </vt:lpstr>
      <vt:lpstr>About This Dashboard</vt:lpstr>
      <vt:lpstr>QR Code</vt:lpstr>
      <vt:lpstr>Our Ask</vt:lpstr>
    </vt:vector>
  </TitlesOfParts>
  <Company>City of Tacoma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Facing Crime Dashboard</dc:title>
  <dc:creator>Aguirre, Gretchen</dc:creator>
  <cp:lastModifiedBy>Aguirre, Gretchen</cp:lastModifiedBy>
  <cp:revision>1</cp:revision>
  <dcterms:created xsi:type="dcterms:W3CDTF">2023-12-28T23:47:10Z</dcterms:created>
  <dcterms:modified xsi:type="dcterms:W3CDTF">2024-01-08T23:46:32Z</dcterms:modified>
</cp:coreProperties>
</file>